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5"/>
  </p:notesMasterIdLst>
  <p:handoutMasterIdLst>
    <p:handoutMasterId r:id="rId6"/>
  </p:handoutMasterIdLst>
  <p:sldIdLst>
    <p:sldId id="292" r:id="rId2"/>
    <p:sldId id="293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28383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5827"/>
  </p:normalViewPr>
  <p:slideViewPr>
    <p:cSldViewPr snapToGrid="0" snapToObjects="1">
      <p:cViewPr varScale="1">
        <p:scale>
          <a:sx n="79" d="100"/>
          <a:sy n="79" d="100"/>
        </p:scale>
        <p:origin x="5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2/14/2024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21579" r="7232" b="24185"/>
          <a:stretch/>
        </p:blipFill>
        <p:spPr>
          <a:xfrm>
            <a:off x="589050" y="5817031"/>
            <a:ext cx="3713026" cy="6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8116" y="97728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School-of-Management_white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8116" y="97728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1554671"/>
            <a:ext cx="4974336" cy="2387600"/>
          </a:xfrm>
        </p:spPr>
        <p:txBody>
          <a:bodyPr/>
          <a:lstStyle/>
          <a:p>
            <a:pPr algn="ctr"/>
            <a:r>
              <a:rPr lang="en-US" dirty="0"/>
              <a:t>I accepted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584" y="3029742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position with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3584" y="4114799"/>
            <a:ext cx="4590288" cy="21325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Company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3584" y="1167497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of 2024 </a:t>
            </a:r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646111"/>
            <a:ext cx="5998464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am STARTING </a:t>
            </a:r>
            <a:br>
              <a:rPr lang="en-US" dirty="0"/>
            </a:br>
            <a:r>
              <a:rPr lang="en-US" dirty="0"/>
              <a:t>A BUSINESS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4168" y="4599432"/>
            <a:ext cx="4434840" cy="16478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Company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167497"/>
            <a:ext cx="578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of 2024 </a:t>
            </a:r>
          </a:p>
        </p:txBody>
      </p:sp>
    </p:spTree>
    <p:extLst>
      <p:ext uri="{BB962C8B-B14F-4D97-AF65-F5344CB8AC3E}">
        <p14:creationId xmlns:p14="http://schemas.microsoft.com/office/powerpoint/2010/main" val="214417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2194751"/>
            <a:ext cx="635508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Am going </a:t>
            </a:r>
            <a:br>
              <a:rPr lang="en-US" dirty="0"/>
            </a:br>
            <a:r>
              <a:rPr lang="en-US" dirty="0"/>
              <a:t>to graduate school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25296" y="4750306"/>
            <a:ext cx="4590288" cy="12344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School or Program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272" y="1167497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</a:t>
            </a:r>
            <a:r>
              <a:rPr lang="en-US" sz="3600">
                <a:solidFill>
                  <a:schemeClr val="bg1"/>
                </a:solidFill>
              </a:rPr>
              <a:t>of 2024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2288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39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Georgia</vt:lpstr>
      <vt:lpstr>LucidaGrande</vt:lpstr>
      <vt:lpstr>UB Powerpoint Template</vt:lpstr>
      <vt:lpstr>I accepted </vt:lpstr>
      <vt:lpstr>I am STARTING  A BUSINESS</vt:lpstr>
      <vt:lpstr>I Am going  to graduate school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Pamela Krakowiak</cp:lastModifiedBy>
  <cp:revision>181</cp:revision>
  <cp:lastPrinted>2015-10-19T19:01:41Z</cp:lastPrinted>
  <dcterms:created xsi:type="dcterms:W3CDTF">2016-06-28T14:05:07Z</dcterms:created>
  <dcterms:modified xsi:type="dcterms:W3CDTF">2024-02-14T19:55:57Z</dcterms:modified>
  <cp:category/>
</cp:coreProperties>
</file>